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" Type="http://schemas.openxmlformats.org/officeDocument/2006/relationships/slide" Target="slides/slide9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" Type="http://schemas.openxmlformats.org/officeDocument/2006/relationships/slide" Target="slides/slide10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" Type="http://schemas.openxmlformats.org/officeDocument/2006/relationships/slide" Target="slides/slide11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" Type="http://schemas.openxmlformats.org/officeDocument/2006/relationships/slide" Target="slides/slide12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" Type="http://schemas.openxmlformats.org/officeDocument/2006/relationships/slide" Target="slides/slide1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" Type="http://schemas.openxmlformats.org/officeDocument/2006/relationships/slide" Target="slides/slide15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" Type="http://schemas.openxmlformats.org/officeDocument/2006/relationships/slide" Target="slides/slide16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" Type="http://schemas.openxmlformats.org/officeDocument/2006/relationships/slide" Target="slides/slide17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" Type="http://schemas.openxmlformats.org/officeDocument/2006/relationships/slide" Target="slides/slide18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Relationship Id="rId25" Type="http://schemas.openxmlformats.org/officeDocument/2006/relationships/slide" Target="slides/slide19.xml"/><Relationship Id="rId250" Type="http://schemas.openxmlformats.org/officeDocument/2006/relationships/slide" Target="slides/slide244.xml"/><Relationship Id="rId251" Type="http://schemas.openxmlformats.org/officeDocument/2006/relationships/slide" Target="slides/slide245.xml"/><Relationship Id="rId252" Type="http://schemas.openxmlformats.org/officeDocument/2006/relationships/slide" Target="slides/slide246.xml"/><Relationship Id="rId253" Type="http://schemas.openxmlformats.org/officeDocument/2006/relationships/slide" Target="slides/slide247.xml"/><Relationship Id="rId254" Type="http://schemas.openxmlformats.org/officeDocument/2006/relationships/slide" Target="slides/slide248.xml"/><Relationship Id="rId255" Type="http://schemas.openxmlformats.org/officeDocument/2006/relationships/slide" Target="slides/slide249.xml"/><Relationship Id="rId256" Type="http://schemas.openxmlformats.org/officeDocument/2006/relationships/slide" Target="slides/slide250.xml"/><Relationship Id="rId257" Type="http://schemas.openxmlformats.org/officeDocument/2006/relationships/slide" Target="slides/slide251.xml"/><Relationship Id="rId258" Type="http://schemas.openxmlformats.org/officeDocument/2006/relationships/slide" Target="slides/slide252.xml"/><Relationship Id="rId259" Type="http://schemas.openxmlformats.org/officeDocument/2006/relationships/slide" Target="slides/slide253.xml"/><Relationship Id="rId26" Type="http://schemas.openxmlformats.org/officeDocument/2006/relationships/slide" Target="slides/slide20.xml"/><Relationship Id="rId260" Type="http://schemas.openxmlformats.org/officeDocument/2006/relationships/slide" Target="slides/slide254.xml"/><Relationship Id="rId261" Type="http://schemas.openxmlformats.org/officeDocument/2006/relationships/slide" Target="slides/slide255.xml"/><Relationship Id="rId262" Type="http://schemas.openxmlformats.org/officeDocument/2006/relationships/slide" Target="slides/slide256.xml"/><Relationship Id="rId263" Type="http://schemas.openxmlformats.org/officeDocument/2006/relationships/slide" Target="slides/slide257.xml"/><Relationship Id="rId264" Type="http://schemas.openxmlformats.org/officeDocument/2006/relationships/slide" Target="slides/slide258.xml"/><Relationship Id="rId265" Type="http://schemas.openxmlformats.org/officeDocument/2006/relationships/slide" Target="slides/slide259.xml"/><Relationship Id="rId266" Type="http://schemas.openxmlformats.org/officeDocument/2006/relationships/slide" Target="slides/slide260.xml"/><Relationship Id="rId267" Type="http://schemas.openxmlformats.org/officeDocument/2006/relationships/slide" Target="slides/slide261.xml"/><Relationship Id="rId268" Type="http://schemas.openxmlformats.org/officeDocument/2006/relationships/slide" Target="slides/slide262.xml"/><Relationship Id="rId269" Type="http://schemas.openxmlformats.org/officeDocument/2006/relationships/slide" Target="slides/slide263.xml"/><Relationship Id="rId27" Type="http://schemas.openxmlformats.org/officeDocument/2006/relationships/slide" Target="slides/slide21.xml"/><Relationship Id="rId270" Type="http://schemas.openxmlformats.org/officeDocument/2006/relationships/slide" Target="slides/slide264.xml"/><Relationship Id="rId271" Type="http://schemas.openxmlformats.org/officeDocument/2006/relationships/slide" Target="slides/slide265.xml"/><Relationship Id="rId272" Type="http://schemas.openxmlformats.org/officeDocument/2006/relationships/slide" Target="slides/slide266.xml"/><Relationship Id="rId273" Type="http://schemas.openxmlformats.org/officeDocument/2006/relationships/slide" Target="slides/slide267.xml"/><Relationship Id="rId274" Type="http://schemas.openxmlformats.org/officeDocument/2006/relationships/slide" Target="slides/slide268.xml"/><Relationship Id="rId275" Type="http://schemas.openxmlformats.org/officeDocument/2006/relationships/slide" Target="slides/slide269.xml"/><Relationship Id="rId276" Type="http://schemas.openxmlformats.org/officeDocument/2006/relationships/slide" Target="slides/slide270.xml"/><Relationship Id="rId277" Type="http://schemas.openxmlformats.org/officeDocument/2006/relationships/slide" Target="slides/slide271.xml"/><Relationship Id="rId278" Type="http://schemas.openxmlformats.org/officeDocument/2006/relationships/slide" Target="slides/slide272.xml"/><Relationship Id="rId279" Type="http://schemas.openxmlformats.org/officeDocument/2006/relationships/slide" Target="slides/slide273.xml"/><Relationship Id="rId28" Type="http://schemas.openxmlformats.org/officeDocument/2006/relationships/slide" Target="slides/slide22.xml"/><Relationship Id="rId280" Type="http://schemas.openxmlformats.org/officeDocument/2006/relationships/slide" Target="slides/slide274.xml"/><Relationship Id="rId281" Type="http://schemas.openxmlformats.org/officeDocument/2006/relationships/slide" Target="slides/slide275.xml"/><Relationship Id="rId282" Type="http://schemas.openxmlformats.org/officeDocument/2006/relationships/slide" Target="slides/slide276.xml"/><Relationship Id="rId283" Type="http://schemas.openxmlformats.org/officeDocument/2006/relationships/slide" Target="slides/slide277.xml"/><Relationship Id="rId284" Type="http://schemas.openxmlformats.org/officeDocument/2006/relationships/slide" Target="slides/slide278.xml"/><Relationship Id="rId285" Type="http://schemas.openxmlformats.org/officeDocument/2006/relationships/slide" Target="slides/slide279.xml"/><Relationship Id="rId286" Type="http://schemas.openxmlformats.org/officeDocument/2006/relationships/slide" Target="slides/slide280.xml"/><Relationship Id="rId287" Type="http://schemas.openxmlformats.org/officeDocument/2006/relationships/slide" Target="slides/slide281.xml"/><Relationship Id="rId288" Type="http://schemas.openxmlformats.org/officeDocument/2006/relationships/slide" Target="slides/slide282.xml"/><Relationship Id="rId289" Type="http://schemas.openxmlformats.org/officeDocument/2006/relationships/slide" Target="slides/slide283.xml"/><Relationship Id="rId29" Type="http://schemas.openxmlformats.org/officeDocument/2006/relationships/slide" Target="slides/slide23.xml"/><Relationship Id="rId290" Type="http://schemas.openxmlformats.org/officeDocument/2006/relationships/slide" Target="slides/slide284.xml"/><Relationship Id="rId291" Type="http://schemas.openxmlformats.org/officeDocument/2006/relationships/slide" Target="slides/slide285.xml"/><Relationship Id="rId292" Type="http://schemas.openxmlformats.org/officeDocument/2006/relationships/slide" Target="slides/slide286.xml"/><Relationship Id="rId293" Type="http://schemas.openxmlformats.org/officeDocument/2006/relationships/slide" Target="slides/slide287.xml"/><Relationship Id="rId294" Type="http://schemas.openxmlformats.org/officeDocument/2006/relationships/slide" Target="slides/slide288.xml"/><Relationship Id="rId295" Type="http://schemas.openxmlformats.org/officeDocument/2006/relationships/slide" Target="slides/slide289.xml"/><Relationship Id="rId296" Type="http://schemas.openxmlformats.org/officeDocument/2006/relationships/slide" Target="slides/slide290.xml"/><Relationship Id="rId297" Type="http://schemas.openxmlformats.org/officeDocument/2006/relationships/slide" Target="slides/slide291.xml"/><Relationship Id="rId298" Type="http://schemas.openxmlformats.org/officeDocument/2006/relationships/slide" Target="slides/slide292.xml"/><Relationship Id="rId299" Type="http://schemas.openxmlformats.org/officeDocument/2006/relationships/slide" Target="slides/slide29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00" Type="http://schemas.openxmlformats.org/officeDocument/2006/relationships/slide" Target="slides/slide294.xml"/><Relationship Id="rId301" Type="http://schemas.openxmlformats.org/officeDocument/2006/relationships/slide" Target="slides/slide295.xml"/><Relationship Id="rId302" Type="http://schemas.openxmlformats.org/officeDocument/2006/relationships/slide" Target="slides/slide296.xml"/><Relationship Id="rId303" Type="http://schemas.openxmlformats.org/officeDocument/2006/relationships/slide" Target="slides/slide297.xml"/><Relationship Id="rId304" Type="http://schemas.openxmlformats.org/officeDocument/2006/relationships/slide" Target="slides/slide298.xml"/><Relationship Id="rId305" Type="http://schemas.openxmlformats.org/officeDocument/2006/relationships/slide" Target="slides/slide299.xml"/><Relationship Id="rId306" Type="http://schemas.openxmlformats.org/officeDocument/2006/relationships/slide" Target="slides/slide300.xml"/><Relationship Id="rId307" Type="http://schemas.openxmlformats.org/officeDocument/2006/relationships/slide" Target="slides/slide301.xml"/><Relationship Id="rId308" Type="http://schemas.openxmlformats.org/officeDocument/2006/relationships/slide" Target="slides/slide302.xml"/><Relationship Id="rId309" Type="http://schemas.openxmlformats.org/officeDocument/2006/relationships/slide" Target="slides/slide303.xml"/><Relationship Id="rId31" Type="http://schemas.openxmlformats.org/officeDocument/2006/relationships/slide" Target="slides/slide25.xml"/><Relationship Id="rId310" Type="http://schemas.openxmlformats.org/officeDocument/2006/relationships/slide" Target="slides/slide304.xml"/><Relationship Id="rId311" Type="http://schemas.openxmlformats.org/officeDocument/2006/relationships/slide" Target="slides/slide305.xml"/><Relationship Id="rId312" Type="http://schemas.openxmlformats.org/officeDocument/2006/relationships/slide" Target="slides/slide306.xml"/><Relationship Id="rId313" Type="http://schemas.openxmlformats.org/officeDocument/2006/relationships/slide" Target="slides/slide307.xml"/><Relationship Id="rId314" Type="http://schemas.openxmlformats.org/officeDocument/2006/relationships/slide" Target="slides/slide308.xml"/><Relationship Id="rId315" Type="http://schemas.openxmlformats.org/officeDocument/2006/relationships/slide" Target="slides/slide309.xml"/><Relationship Id="rId316" Type="http://schemas.openxmlformats.org/officeDocument/2006/relationships/slide" Target="slides/slide310.xml"/><Relationship Id="rId317" Type="http://schemas.openxmlformats.org/officeDocument/2006/relationships/slide" Target="slides/slide311.xml"/><Relationship Id="rId318" Type="http://schemas.openxmlformats.org/officeDocument/2006/relationships/slide" Target="slides/slide312.xml"/><Relationship Id="rId319" Type="http://schemas.openxmlformats.org/officeDocument/2006/relationships/slide" Target="slides/slide313.xml"/><Relationship Id="rId32" Type="http://schemas.openxmlformats.org/officeDocument/2006/relationships/slide" Target="slides/slide26.xml"/><Relationship Id="rId320" Type="http://schemas.openxmlformats.org/officeDocument/2006/relationships/slide" Target="slides/slide314.xml"/><Relationship Id="rId321" Type="http://schemas.openxmlformats.org/officeDocument/2006/relationships/slide" Target="slides/slide315.xml"/><Relationship Id="rId322" Type="http://schemas.openxmlformats.org/officeDocument/2006/relationships/slide" Target="slides/slide316.xml"/><Relationship Id="rId323" Type="http://schemas.openxmlformats.org/officeDocument/2006/relationships/slide" Target="slides/slide317.xml"/><Relationship Id="rId324" Type="http://schemas.openxmlformats.org/officeDocument/2006/relationships/slide" Target="slides/slide318.xml"/><Relationship Id="rId325" Type="http://schemas.openxmlformats.org/officeDocument/2006/relationships/slide" Target="slides/slide319.xml"/><Relationship Id="rId326" Type="http://schemas.openxmlformats.org/officeDocument/2006/relationships/slide" Target="slides/slide320.xml"/><Relationship Id="rId327" Type="http://schemas.openxmlformats.org/officeDocument/2006/relationships/slide" Target="slides/slide321.xml"/><Relationship Id="rId328" Type="http://schemas.openxmlformats.org/officeDocument/2006/relationships/slide" Target="slides/slide322.xml"/><Relationship Id="rId329" Type="http://schemas.openxmlformats.org/officeDocument/2006/relationships/slide" Target="slides/slide323.xml"/><Relationship Id="rId33" Type="http://schemas.openxmlformats.org/officeDocument/2006/relationships/slide" Target="slides/slide27.xml"/><Relationship Id="rId330" Type="http://schemas.openxmlformats.org/officeDocument/2006/relationships/slide" Target="slides/slide324.xml"/><Relationship Id="rId331" Type="http://schemas.openxmlformats.org/officeDocument/2006/relationships/slide" Target="slides/slide325.xml"/><Relationship Id="rId332" Type="http://schemas.openxmlformats.org/officeDocument/2006/relationships/slide" Target="slides/slide326.xml"/><Relationship Id="rId333" Type="http://schemas.openxmlformats.org/officeDocument/2006/relationships/slide" Target="slides/slide327.xml"/><Relationship Id="rId334" Type="http://schemas.openxmlformats.org/officeDocument/2006/relationships/slide" Target="slides/slide328.xml"/><Relationship Id="rId335" Type="http://schemas.openxmlformats.org/officeDocument/2006/relationships/slide" Target="slides/slide329.xml"/><Relationship Id="rId336" Type="http://schemas.openxmlformats.org/officeDocument/2006/relationships/slide" Target="slides/slide330.xml"/><Relationship Id="rId337" Type="http://schemas.openxmlformats.org/officeDocument/2006/relationships/slide" Target="slides/slide331.xml"/><Relationship Id="rId338" Type="http://schemas.openxmlformats.org/officeDocument/2006/relationships/slide" Target="slides/slide332.xml"/><Relationship Id="rId339" Type="http://schemas.openxmlformats.org/officeDocument/2006/relationships/slide" Target="slides/slide333.xml"/><Relationship Id="rId34" Type="http://schemas.openxmlformats.org/officeDocument/2006/relationships/slide" Target="slides/slide28.xml"/><Relationship Id="rId340" Type="http://schemas.openxmlformats.org/officeDocument/2006/relationships/slide" Target="slides/slide334.xml"/><Relationship Id="rId341" Type="http://schemas.openxmlformats.org/officeDocument/2006/relationships/slide" Target="slides/slide335.xml"/><Relationship Id="rId342" Type="http://schemas.openxmlformats.org/officeDocument/2006/relationships/slide" Target="slides/slide336.xml"/><Relationship Id="rId343" Type="http://schemas.openxmlformats.org/officeDocument/2006/relationships/slide" Target="slides/slide337.xml"/><Relationship Id="rId344" Type="http://schemas.openxmlformats.org/officeDocument/2006/relationships/slide" Target="slides/slide338.xml"/><Relationship Id="rId345" Type="http://schemas.openxmlformats.org/officeDocument/2006/relationships/slide" Target="slides/slide339.xml"/><Relationship Id="rId346" Type="http://schemas.openxmlformats.org/officeDocument/2006/relationships/slide" Target="slides/slide340.xml"/><Relationship Id="rId347" Type="http://schemas.openxmlformats.org/officeDocument/2006/relationships/slide" Target="slides/slide341.xml"/><Relationship Id="rId348" Type="http://schemas.openxmlformats.org/officeDocument/2006/relationships/slide" Target="slides/slide342.xml"/><Relationship Id="rId349" Type="http://schemas.openxmlformats.org/officeDocument/2006/relationships/slide" Target="slides/slide343.xml"/><Relationship Id="rId35" Type="http://schemas.openxmlformats.org/officeDocument/2006/relationships/slide" Target="slides/slide29.xml"/><Relationship Id="rId350" Type="http://schemas.openxmlformats.org/officeDocument/2006/relationships/slide" Target="slides/slide344.xml"/><Relationship Id="rId351" Type="http://schemas.openxmlformats.org/officeDocument/2006/relationships/slide" Target="slides/slide345.xml"/><Relationship Id="rId352" Type="http://schemas.openxmlformats.org/officeDocument/2006/relationships/slide" Target="slides/slide346.xml"/><Relationship Id="rId353" Type="http://schemas.openxmlformats.org/officeDocument/2006/relationships/slide" Target="slides/slide347.xml"/><Relationship Id="rId354" Type="http://schemas.openxmlformats.org/officeDocument/2006/relationships/slide" Target="slides/slide348.xml"/><Relationship Id="rId355" Type="http://schemas.openxmlformats.org/officeDocument/2006/relationships/slide" Target="slides/slide349.xml"/><Relationship Id="rId356" Type="http://schemas.openxmlformats.org/officeDocument/2006/relationships/slide" Target="slides/slide350.xml"/><Relationship Id="rId357" Type="http://schemas.openxmlformats.org/officeDocument/2006/relationships/slide" Target="slides/slide351.xml"/><Relationship Id="rId358" Type="http://schemas.openxmlformats.org/officeDocument/2006/relationships/slide" Target="slides/slide352.xml"/><Relationship Id="rId359" Type="http://schemas.openxmlformats.org/officeDocument/2006/relationships/slide" Target="slides/slide353.xml"/><Relationship Id="rId36" Type="http://schemas.openxmlformats.org/officeDocument/2006/relationships/slide" Target="slides/slide30.xml"/><Relationship Id="rId360" Type="http://schemas.openxmlformats.org/officeDocument/2006/relationships/slide" Target="slides/slide354.xml"/><Relationship Id="rId361" Type="http://schemas.openxmlformats.org/officeDocument/2006/relationships/slide" Target="slides/slide355.xml"/><Relationship Id="rId362" Type="http://schemas.openxmlformats.org/officeDocument/2006/relationships/slide" Target="slides/slide356.xml"/><Relationship Id="rId363" Type="http://schemas.openxmlformats.org/officeDocument/2006/relationships/slide" Target="slides/slide357.xml"/><Relationship Id="rId364" Type="http://schemas.openxmlformats.org/officeDocument/2006/relationships/slide" Target="slides/slide358.xml"/><Relationship Id="rId365" Type="http://schemas.openxmlformats.org/officeDocument/2006/relationships/slide" Target="slides/slide359.xml"/><Relationship Id="rId366" Type="http://schemas.openxmlformats.org/officeDocument/2006/relationships/slide" Target="slides/slide360.xml"/><Relationship Id="rId367" Type="http://schemas.openxmlformats.org/officeDocument/2006/relationships/slide" Target="slides/slide361.xml"/><Relationship Id="rId368" Type="http://schemas.openxmlformats.org/officeDocument/2006/relationships/slide" Target="slides/slide362.xml"/><Relationship Id="rId369" Type="http://schemas.openxmlformats.org/officeDocument/2006/relationships/slide" Target="slides/slide363.xml"/><Relationship Id="rId37" Type="http://schemas.openxmlformats.org/officeDocument/2006/relationships/slide" Target="slides/slide31.xml"/><Relationship Id="rId370" Type="http://schemas.openxmlformats.org/officeDocument/2006/relationships/slide" Target="slides/slide364.xml"/><Relationship Id="rId371" Type="http://schemas.openxmlformats.org/officeDocument/2006/relationships/slide" Target="slides/slide365.xml"/><Relationship Id="rId372" Type="http://schemas.openxmlformats.org/officeDocument/2006/relationships/slide" Target="slides/slide366.xml"/><Relationship Id="rId373" Type="http://schemas.openxmlformats.org/officeDocument/2006/relationships/slide" Target="slides/slide367.xml"/><Relationship Id="rId374" Type="http://schemas.openxmlformats.org/officeDocument/2006/relationships/slide" Target="slides/slide368.xml"/><Relationship Id="rId375" Type="http://schemas.openxmlformats.org/officeDocument/2006/relationships/slide" Target="slides/slide369.xml"/><Relationship Id="rId376" Type="http://schemas.openxmlformats.org/officeDocument/2006/relationships/slide" Target="slides/slide370.xml"/><Relationship Id="rId377" Type="http://schemas.openxmlformats.org/officeDocument/2006/relationships/slide" Target="slides/slide371.xml"/><Relationship Id="rId378" Type="http://schemas.openxmlformats.org/officeDocument/2006/relationships/slide" Target="slides/slide372.xml"/><Relationship Id="rId379" Type="http://schemas.openxmlformats.org/officeDocument/2006/relationships/slide" Target="slides/slide373.xml"/><Relationship Id="rId38" Type="http://schemas.openxmlformats.org/officeDocument/2006/relationships/slide" Target="slides/slide32.xml"/><Relationship Id="rId380" Type="http://schemas.openxmlformats.org/officeDocument/2006/relationships/slide" Target="slides/slide374.xml"/><Relationship Id="rId381" Type="http://schemas.openxmlformats.org/officeDocument/2006/relationships/slide" Target="slides/slide375.xml"/><Relationship Id="rId382" Type="http://schemas.openxmlformats.org/officeDocument/2006/relationships/slide" Target="slides/slide376.xml"/><Relationship Id="rId383" Type="http://schemas.openxmlformats.org/officeDocument/2006/relationships/slide" Target="slides/slide377.xml"/><Relationship Id="rId384" Type="http://schemas.openxmlformats.org/officeDocument/2006/relationships/slide" Target="slides/slide378.xml"/><Relationship Id="rId385" Type="http://schemas.openxmlformats.org/officeDocument/2006/relationships/slide" Target="slides/slide379.xml"/><Relationship Id="rId386" Type="http://schemas.openxmlformats.org/officeDocument/2006/relationships/slide" Target="slides/slide380.xml"/><Relationship Id="rId387" Type="http://schemas.openxmlformats.org/officeDocument/2006/relationships/slide" Target="slides/slide381.xml"/><Relationship Id="rId388" Type="http://schemas.openxmlformats.org/officeDocument/2006/relationships/slide" Target="slides/slide382.xml"/><Relationship Id="rId389" Type="http://schemas.openxmlformats.org/officeDocument/2006/relationships/slide" Target="slides/slide383.xml"/><Relationship Id="rId39" Type="http://schemas.openxmlformats.org/officeDocument/2006/relationships/slide" Target="slides/slide33.xml"/><Relationship Id="rId390" Type="http://schemas.openxmlformats.org/officeDocument/2006/relationships/slide" Target="slides/slide384.xml"/><Relationship Id="rId391" Type="http://schemas.openxmlformats.org/officeDocument/2006/relationships/slide" Target="slides/slide385.xml"/><Relationship Id="rId392" Type="http://schemas.openxmlformats.org/officeDocument/2006/relationships/slide" Target="slides/slide386.xml"/><Relationship Id="rId393" Type="http://schemas.openxmlformats.org/officeDocument/2006/relationships/slide" Target="slides/slide387.xml"/><Relationship Id="rId394" Type="http://schemas.openxmlformats.org/officeDocument/2006/relationships/slide" Target="slides/slide388.xml"/><Relationship Id="rId395" Type="http://schemas.openxmlformats.org/officeDocument/2006/relationships/slide" Target="slides/slide389.xml"/><Relationship Id="rId396" Type="http://schemas.openxmlformats.org/officeDocument/2006/relationships/slide" Target="slides/slide390.xml"/><Relationship Id="rId397" Type="http://schemas.openxmlformats.org/officeDocument/2006/relationships/slide" Target="slides/slide391.xml"/><Relationship Id="rId398" Type="http://schemas.openxmlformats.org/officeDocument/2006/relationships/slide" Target="slides/slide392.xml"/><Relationship Id="rId399" Type="http://schemas.openxmlformats.org/officeDocument/2006/relationships/slide" Target="slides/slide39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00" Type="http://schemas.openxmlformats.org/officeDocument/2006/relationships/slide" Target="slides/slide394.xml"/><Relationship Id="rId401" Type="http://schemas.openxmlformats.org/officeDocument/2006/relationships/slide" Target="slides/slide395.xml"/><Relationship Id="rId402" Type="http://schemas.openxmlformats.org/officeDocument/2006/relationships/slide" Target="slides/slide396.xml"/><Relationship Id="rId403" Type="http://schemas.openxmlformats.org/officeDocument/2006/relationships/slide" Target="slides/slide397.xml"/><Relationship Id="rId404" Type="http://schemas.openxmlformats.org/officeDocument/2006/relationships/slide" Target="slides/slide398.xml"/><Relationship Id="rId405" Type="http://schemas.openxmlformats.org/officeDocument/2006/relationships/slide" Target="slides/slide399.xml"/><Relationship Id="rId406" Type="http://schemas.openxmlformats.org/officeDocument/2006/relationships/slide" Target="slides/slide400.xml"/><Relationship Id="rId407" Type="http://schemas.openxmlformats.org/officeDocument/2006/relationships/slide" Target="slides/slide401.xml"/><Relationship Id="rId408" Type="http://schemas.openxmlformats.org/officeDocument/2006/relationships/slide" Target="slides/slide402.xml"/><Relationship Id="rId409" Type="http://schemas.openxmlformats.org/officeDocument/2006/relationships/slide" Target="slides/slide403.xml"/><Relationship Id="rId41" Type="http://schemas.openxmlformats.org/officeDocument/2006/relationships/slide" Target="slides/slide35.xml"/><Relationship Id="rId410" Type="http://schemas.openxmlformats.org/officeDocument/2006/relationships/slide" Target="slides/slide404.xml"/><Relationship Id="rId411" Type="http://schemas.openxmlformats.org/officeDocument/2006/relationships/slide" Target="slides/slide405.xml"/><Relationship Id="rId412" Type="http://schemas.openxmlformats.org/officeDocument/2006/relationships/slide" Target="slides/slide406.xml"/><Relationship Id="rId413" Type="http://schemas.openxmlformats.org/officeDocument/2006/relationships/slide" Target="slides/slide407.xml"/><Relationship Id="rId414" Type="http://schemas.openxmlformats.org/officeDocument/2006/relationships/slide" Target="slides/slide408.xml"/><Relationship Id="rId415" Type="http://schemas.openxmlformats.org/officeDocument/2006/relationships/slide" Target="slides/slide409.xml"/><Relationship Id="rId416" Type="http://schemas.openxmlformats.org/officeDocument/2006/relationships/slide" Target="slides/slide410.xml"/><Relationship Id="rId417" Type="http://schemas.openxmlformats.org/officeDocument/2006/relationships/slide" Target="slides/slide411.xml"/><Relationship Id="rId418" Type="http://schemas.openxmlformats.org/officeDocument/2006/relationships/slide" Target="slides/slide412.xml"/><Relationship Id="rId419" Type="http://schemas.openxmlformats.org/officeDocument/2006/relationships/slide" Target="slides/slide413.xml"/><Relationship Id="rId42" Type="http://schemas.openxmlformats.org/officeDocument/2006/relationships/slide" Target="slides/slide36.xml"/><Relationship Id="rId420" Type="http://schemas.openxmlformats.org/officeDocument/2006/relationships/slide" Target="slides/slide414.xml"/><Relationship Id="rId421" Type="http://schemas.openxmlformats.org/officeDocument/2006/relationships/slide" Target="slides/slide415.xml"/><Relationship Id="rId422" Type="http://schemas.openxmlformats.org/officeDocument/2006/relationships/slide" Target="slides/slide416.xml"/><Relationship Id="rId423" Type="http://schemas.openxmlformats.org/officeDocument/2006/relationships/slide" Target="slides/slide417.xml"/><Relationship Id="rId424" Type="http://schemas.openxmlformats.org/officeDocument/2006/relationships/slide" Target="slides/slide418.xml"/><Relationship Id="rId425" Type="http://schemas.openxmlformats.org/officeDocument/2006/relationships/slide" Target="slides/slide419.xml"/><Relationship Id="rId426" Type="http://schemas.openxmlformats.org/officeDocument/2006/relationships/slide" Target="slides/slide420.xml"/><Relationship Id="rId427" Type="http://schemas.openxmlformats.org/officeDocument/2006/relationships/slide" Target="slides/slide421.xml"/><Relationship Id="rId428" Type="http://schemas.openxmlformats.org/officeDocument/2006/relationships/slide" Target="slides/slide422.xml"/><Relationship Id="rId429" Type="http://schemas.openxmlformats.org/officeDocument/2006/relationships/slide" Target="slides/slide423.xml"/><Relationship Id="rId43" Type="http://schemas.openxmlformats.org/officeDocument/2006/relationships/slide" Target="slides/slide37.xml"/><Relationship Id="rId430" Type="http://schemas.openxmlformats.org/officeDocument/2006/relationships/slide" Target="slides/slide424.xml"/><Relationship Id="rId431" Type="http://schemas.openxmlformats.org/officeDocument/2006/relationships/slide" Target="slides/slide425.xml"/><Relationship Id="rId432" Type="http://schemas.openxmlformats.org/officeDocument/2006/relationships/slide" Target="slides/slide426.xml"/><Relationship Id="rId433" Type="http://schemas.openxmlformats.org/officeDocument/2006/relationships/slide" Target="slides/slide427.xml"/><Relationship Id="rId434" Type="http://schemas.openxmlformats.org/officeDocument/2006/relationships/slide" Target="slides/slide428.xml"/><Relationship Id="rId435" Type="http://schemas.openxmlformats.org/officeDocument/2006/relationships/slide" Target="slides/slide429.xml"/><Relationship Id="rId436" Type="http://schemas.openxmlformats.org/officeDocument/2006/relationships/slide" Target="slides/slide430.xml"/><Relationship Id="rId437" Type="http://schemas.openxmlformats.org/officeDocument/2006/relationships/slide" Target="slides/slide431.xml"/><Relationship Id="rId438" Type="http://schemas.openxmlformats.org/officeDocument/2006/relationships/slide" Target="slides/slide432.xml"/><Relationship Id="rId439" Type="http://schemas.openxmlformats.org/officeDocument/2006/relationships/slide" Target="slides/slide433.xml"/><Relationship Id="rId44" Type="http://schemas.openxmlformats.org/officeDocument/2006/relationships/slide" Target="slides/slide38.xml"/><Relationship Id="rId440" Type="http://schemas.openxmlformats.org/officeDocument/2006/relationships/slide" Target="slides/slide434.xml"/><Relationship Id="rId441" Type="http://schemas.openxmlformats.org/officeDocument/2006/relationships/slide" Target="slides/slide435.xml"/><Relationship Id="rId442" Type="http://schemas.openxmlformats.org/officeDocument/2006/relationships/slide" Target="slides/slide436.xml"/><Relationship Id="rId443" Type="http://schemas.openxmlformats.org/officeDocument/2006/relationships/slide" Target="slides/slide437.xml"/><Relationship Id="rId444" Type="http://schemas.openxmlformats.org/officeDocument/2006/relationships/slide" Target="slides/slide438.xml"/><Relationship Id="rId445" Type="http://schemas.openxmlformats.org/officeDocument/2006/relationships/slide" Target="slides/slide439.xml"/><Relationship Id="rId446" Type="http://schemas.openxmlformats.org/officeDocument/2006/relationships/slide" Target="slides/slide440.xml"/><Relationship Id="rId447" Type="http://schemas.openxmlformats.org/officeDocument/2006/relationships/slide" Target="slides/slide441.xml"/><Relationship Id="rId448" Type="http://schemas.openxmlformats.org/officeDocument/2006/relationships/slide" Target="slides/slide442.xml"/><Relationship Id="rId449" Type="http://schemas.openxmlformats.org/officeDocument/2006/relationships/slide" Target="slides/slide443.xml"/><Relationship Id="rId45" Type="http://schemas.openxmlformats.org/officeDocument/2006/relationships/slide" Target="slides/slide39.xml"/><Relationship Id="rId450" Type="http://schemas.openxmlformats.org/officeDocument/2006/relationships/slide" Target="slides/slide444.xml"/><Relationship Id="rId451" Type="http://schemas.openxmlformats.org/officeDocument/2006/relationships/slide" Target="slides/slide445.xml"/><Relationship Id="rId452" Type="http://schemas.openxmlformats.org/officeDocument/2006/relationships/slide" Target="slides/slide446.xml"/><Relationship Id="rId453" Type="http://schemas.openxmlformats.org/officeDocument/2006/relationships/slide" Target="slides/slide447.xml"/><Relationship Id="rId454" Type="http://schemas.openxmlformats.org/officeDocument/2006/relationships/slide" Target="slides/slide448.xml"/><Relationship Id="rId455" Type="http://schemas.openxmlformats.org/officeDocument/2006/relationships/slide" Target="slides/slide449.xml"/><Relationship Id="rId456" Type="http://schemas.openxmlformats.org/officeDocument/2006/relationships/slide" Target="slides/slide450.xml"/><Relationship Id="rId457" Type="http://schemas.openxmlformats.org/officeDocument/2006/relationships/slide" Target="slides/slide451.xml"/><Relationship Id="rId458" Type="http://schemas.openxmlformats.org/officeDocument/2006/relationships/slide" Target="slides/slide452.xml"/><Relationship Id="rId459" Type="http://schemas.openxmlformats.org/officeDocument/2006/relationships/slide" Target="slides/slide453.xml"/><Relationship Id="rId46" Type="http://schemas.openxmlformats.org/officeDocument/2006/relationships/slide" Target="slides/slide40.xml"/><Relationship Id="rId460" Type="http://schemas.openxmlformats.org/officeDocument/2006/relationships/slide" Target="slides/slide454.xml"/><Relationship Id="rId461" Type="http://schemas.openxmlformats.org/officeDocument/2006/relationships/slide" Target="slides/slide455.xml"/><Relationship Id="rId462" Type="http://schemas.openxmlformats.org/officeDocument/2006/relationships/slide" Target="slides/slide456.xml"/><Relationship Id="rId463" Type="http://schemas.openxmlformats.org/officeDocument/2006/relationships/slide" Target="slides/slide457.xml"/><Relationship Id="rId464" Type="http://schemas.openxmlformats.org/officeDocument/2006/relationships/slide" Target="slides/slide458.xml"/><Relationship Id="rId465" Type="http://schemas.openxmlformats.org/officeDocument/2006/relationships/slide" Target="slides/slide459.xml"/><Relationship Id="rId466" Type="http://schemas.openxmlformats.org/officeDocument/2006/relationships/slide" Target="slides/slide460.xml"/><Relationship Id="rId467" Type="http://schemas.openxmlformats.org/officeDocument/2006/relationships/slide" Target="slides/slide461.xml"/><Relationship Id="rId468" Type="http://schemas.openxmlformats.org/officeDocument/2006/relationships/slide" Target="slides/slide462.xml"/><Relationship Id="rId469" Type="http://schemas.openxmlformats.org/officeDocument/2006/relationships/slide" Target="slides/slide463.xml"/><Relationship Id="rId47" Type="http://schemas.openxmlformats.org/officeDocument/2006/relationships/slide" Target="slides/slide41.xml"/><Relationship Id="rId470" Type="http://schemas.openxmlformats.org/officeDocument/2006/relationships/slide" Target="slides/slide464.xml"/><Relationship Id="rId471" Type="http://schemas.openxmlformats.org/officeDocument/2006/relationships/slide" Target="slides/slide465.xml"/><Relationship Id="rId472" Type="http://schemas.openxmlformats.org/officeDocument/2006/relationships/slide" Target="slides/slide466.xml"/><Relationship Id="rId473" Type="http://schemas.openxmlformats.org/officeDocument/2006/relationships/slide" Target="slides/slide467.xml"/><Relationship Id="rId474" Type="http://schemas.openxmlformats.org/officeDocument/2006/relationships/slide" Target="slides/slide468.xml"/><Relationship Id="rId475" Type="http://schemas.openxmlformats.org/officeDocument/2006/relationships/slide" Target="slides/slide469.xml"/><Relationship Id="rId476" Type="http://schemas.openxmlformats.org/officeDocument/2006/relationships/slide" Target="slides/slide470.xml"/><Relationship Id="rId477" Type="http://schemas.openxmlformats.org/officeDocument/2006/relationships/slide" Target="slides/slide471.xml"/><Relationship Id="rId478" Type="http://schemas.openxmlformats.org/officeDocument/2006/relationships/slide" Target="slides/slide472.xml"/><Relationship Id="rId479" Type="http://schemas.openxmlformats.org/officeDocument/2006/relationships/slide" Target="slides/slide473.xml"/><Relationship Id="rId48" Type="http://schemas.openxmlformats.org/officeDocument/2006/relationships/slide" Target="slides/slide42.xml"/><Relationship Id="rId480" Type="http://schemas.openxmlformats.org/officeDocument/2006/relationships/slide" Target="slides/slide474.xml"/><Relationship Id="rId481" Type="http://schemas.openxmlformats.org/officeDocument/2006/relationships/slide" Target="slides/slide475.xml"/><Relationship Id="rId482" Type="http://schemas.openxmlformats.org/officeDocument/2006/relationships/slide" Target="slides/slide476.xml"/><Relationship Id="rId483" Type="http://schemas.openxmlformats.org/officeDocument/2006/relationships/slide" Target="slides/slide477.xml"/><Relationship Id="rId484" Type="http://schemas.openxmlformats.org/officeDocument/2006/relationships/slide" Target="slides/slide478.xml"/><Relationship Id="rId485" Type="http://schemas.openxmlformats.org/officeDocument/2006/relationships/slide" Target="slides/slide479.xml"/><Relationship Id="rId486" Type="http://schemas.openxmlformats.org/officeDocument/2006/relationships/slide" Target="slides/slide480.xml"/><Relationship Id="rId487" Type="http://schemas.openxmlformats.org/officeDocument/2006/relationships/slide" Target="slides/slide481.xml"/><Relationship Id="rId488" Type="http://schemas.openxmlformats.org/officeDocument/2006/relationships/slide" Target="slides/slide482.xml"/><Relationship Id="rId489" Type="http://schemas.openxmlformats.org/officeDocument/2006/relationships/slide" Target="slides/slide483.xml"/><Relationship Id="rId49" Type="http://schemas.openxmlformats.org/officeDocument/2006/relationships/slide" Target="slides/slide43.xml"/><Relationship Id="rId490" Type="http://schemas.openxmlformats.org/officeDocument/2006/relationships/slide" Target="slides/slide484.xml"/><Relationship Id="rId491" Type="http://schemas.openxmlformats.org/officeDocument/2006/relationships/slide" Target="slides/slide485.xml"/><Relationship Id="rId492" Type="http://schemas.openxmlformats.org/officeDocument/2006/relationships/slide" Target="slides/slide486.xml"/><Relationship Id="rId493" Type="http://schemas.openxmlformats.org/officeDocument/2006/relationships/slide" Target="slides/slide487.xml"/><Relationship Id="rId494" Type="http://schemas.openxmlformats.org/officeDocument/2006/relationships/slide" Target="slides/slide488.xml"/><Relationship Id="rId495" Type="http://schemas.openxmlformats.org/officeDocument/2006/relationships/slide" Target="slides/slide489.xml"/><Relationship Id="rId496" Type="http://schemas.openxmlformats.org/officeDocument/2006/relationships/slide" Target="slides/slide490.xml"/><Relationship Id="rId497" Type="http://schemas.openxmlformats.org/officeDocument/2006/relationships/slide" Target="slides/slide491.xml"/><Relationship Id="rId498" Type="http://schemas.openxmlformats.org/officeDocument/2006/relationships/slide" Target="slides/slide492.xml"/><Relationship Id="rId499" Type="http://schemas.openxmlformats.org/officeDocument/2006/relationships/slide" Target="slides/slide49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00" Type="http://schemas.openxmlformats.org/officeDocument/2006/relationships/slide" Target="slides/slide494.xml"/><Relationship Id="rId501" Type="http://schemas.openxmlformats.org/officeDocument/2006/relationships/slide" Target="slides/slide495.xml"/><Relationship Id="rId502" Type="http://schemas.openxmlformats.org/officeDocument/2006/relationships/slide" Target="slides/slide496.xml"/><Relationship Id="rId503" Type="http://schemas.openxmlformats.org/officeDocument/2006/relationships/slide" Target="slides/slide497.xml"/><Relationship Id="rId504" Type="http://schemas.openxmlformats.org/officeDocument/2006/relationships/slide" Target="slides/slide498.xml"/><Relationship Id="rId505" Type="http://schemas.openxmlformats.org/officeDocument/2006/relationships/slide" Target="slides/slide499.xml"/><Relationship Id="rId506" Type="http://schemas.openxmlformats.org/officeDocument/2006/relationships/slide" Target="slides/slide500.xml"/><Relationship Id="rId507" Type="http://schemas.openxmlformats.org/officeDocument/2006/relationships/slide" Target="slides/slide501.xml"/><Relationship Id="rId508" Type="http://schemas.openxmlformats.org/officeDocument/2006/relationships/slide" Target="slides/slide502.xml"/><Relationship Id="rId509" Type="http://schemas.openxmlformats.org/officeDocument/2006/relationships/slide" Target="slides/slide503.xml"/><Relationship Id="rId51" Type="http://schemas.openxmlformats.org/officeDocument/2006/relationships/slide" Target="slides/slide45.xml"/><Relationship Id="rId510" Type="http://schemas.openxmlformats.org/officeDocument/2006/relationships/slide" Target="slides/slide504.xml"/><Relationship Id="rId511" Type="http://schemas.openxmlformats.org/officeDocument/2006/relationships/slide" Target="slides/slide505.xml"/><Relationship Id="rId512" Type="http://schemas.openxmlformats.org/officeDocument/2006/relationships/slide" Target="slides/slide506.xml"/><Relationship Id="rId513" Type="http://schemas.openxmlformats.org/officeDocument/2006/relationships/slide" Target="slides/slide507.xml"/><Relationship Id="rId514" Type="http://schemas.openxmlformats.org/officeDocument/2006/relationships/slide" Target="slides/slide508.xml"/><Relationship Id="rId515" Type="http://schemas.openxmlformats.org/officeDocument/2006/relationships/slide" Target="slides/slide509.xml"/><Relationship Id="rId516" Type="http://schemas.openxmlformats.org/officeDocument/2006/relationships/slide" Target="slides/slide510.xml"/><Relationship Id="rId517" Type="http://schemas.openxmlformats.org/officeDocument/2006/relationships/slide" Target="slides/slide511.xml"/><Relationship Id="rId518" Type="http://schemas.openxmlformats.org/officeDocument/2006/relationships/slide" Target="slides/slide512.xml"/><Relationship Id="rId519" Type="http://schemas.openxmlformats.org/officeDocument/2006/relationships/slide" Target="slides/slide513.xml"/><Relationship Id="rId52" Type="http://schemas.openxmlformats.org/officeDocument/2006/relationships/slide" Target="slides/slide46.xml"/><Relationship Id="rId520" Type="http://schemas.openxmlformats.org/officeDocument/2006/relationships/slide" Target="slides/slide514.xml"/><Relationship Id="rId521" Type="http://schemas.openxmlformats.org/officeDocument/2006/relationships/slide" Target="slides/slide515.xml"/><Relationship Id="rId522" Type="http://schemas.openxmlformats.org/officeDocument/2006/relationships/slide" Target="slides/slide516.xml"/><Relationship Id="rId523" Type="http://schemas.openxmlformats.org/officeDocument/2006/relationships/slide" Target="slides/slide517.xml"/><Relationship Id="rId524" Type="http://schemas.openxmlformats.org/officeDocument/2006/relationships/slide" Target="slides/slide518.xml"/><Relationship Id="rId525" Type="http://schemas.openxmlformats.org/officeDocument/2006/relationships/slide" Target="slides/slide519.xml"/><Relationship Id="rId526" Type="http://schemas.openxmlformats.org/officeDocument/2006/relationships/slide" Target="slides/slide520.xml"/><Relationship Id="rId527" Type="http://schemas.openxmlformats.org/officeDocument/2006/relationships/slide" Target="slides/slide521.xml"/><Relationship Id="rId528" Type="http://schemas.openxmlformats.org/officeDocument/2006/relationships/slide" Target="slides/slide522.xml"/><Relationship Id="rId529" Type="http://schemas.openxmlformats.org/officeDocument/2006/relationships/slide" Target="slides/slide523.xml"/><Relationship Id="rId53" Type="http://schemas.openxmlformats.org/officeDocument/2006/relationships/slide" Target="slides/slide47.xml"/><Relationship Id="rId530" Type="http://schemas.openxmlformats.org/officeDocument/2006/relationships/slide" Target="slides/slide524.xml"/><Relationship Id="rId531" Type="http://schemas.openxmlformats.org/officeDocument/2006/relationships/slide" Target="slides/slide525.xml"/><Relationship Id="rId532" Type="http://schemas.openxmlformats.org/officeDocument/2006/relationships/slide" Target="slides/slide526.xml"/><Relationship Id="rId533" Type="http://schemas.openxmlformats.org/officeDocument/2006/relationships/slide" Target="slides/slide527.xml"/><Relationship Id="rId534" Type="http://schemas.openxmlformats.org/officeDocument/2006/relationships/slide" Target="slides/slide528.xml"/><Relationship Id="rId535" Type="http://schemas.openxmlformats.org/officeDocument/2006/relationships/slide" Target="slides/slide529.xml"/><Relationship Id="rId536" Type="http://schemas.openxmlformats.org/officeDocument/2006/relationships/slide" Target="slides/slide530.xml"/><Relationship Id="rId537" Type="http://schemas.openxmlformats.org/officeDocument/2006/relationships/slide" Target="slides/slide531.xml"/><Relationship Id="rId538" Type="http://schemas.openxmlformats.org/officeDocument/2006/relationships/slide" Target="slides/slide532.xml"/><Relationship Id="rId539" Type="http://schemas.openxmlformats.org/officeDocument/2006/relationships/slide" Target="slides/slide533.xml"/><Relationship Id="rId54" Type="http://schemas.openxmlformats.org/officeDocument/2006/relationships/slide" Target="slides/slide48.xml"/><Relationship Id="rId540" Type="http://schemas.openxmlformats.org/officeDocument/2006/relationships/slide" Target="slides/slide534.xml"/><Relationship Id="rId541" Type="http://schemas.openxmlformats.org/officeDocument/2006/relationships/slide" Target="slides/slide535.xml"/><Relationship Id="rId542" Type="http://schemas.openxmlformats.org/officeDocument/2006/relationships/slide" Target="slides/slide536.xml"/><Relationship Id="rId543" Type="http://schemas.openxmlformats.org/officeDocument/2006/relationships/slide" Target="slides/slide537.xml"/><Relationship Id="rId544" Type="http://schemas.openxmlformats.org/officeDocument/2006/relationships/slide" Target="slides/slide538.xml"/><Relationship Id="rId545" Type="http://schemas.openxmlformats.org/officeDocument/2006/relationships/slide" Target="slides/slide539.xml"/><Relationship Id="rId546" Type="http://schemas.openxmlformats.org/officeDocument/2006/relationships/slide" Target="slides/slide540.xml"/><Relationship Id="rId547" Type="http://schemas.openxmlformats.org/officeDocument/2006/relationships/slide" Target="slides/slide541.xml"/><Relationship Id="rId548" Type="http://schemas.openxmlformats.org/officeDocument/2006/relationships/slide" Target="slides/slide542.xml"/><Relationship Id="rId549" Type="http://schemas.openxmlformats.org/officeDocument/2006/relationships/slide" Target="slides/slide543.xml"/><Relationship Id="rId55" Type="http://schemas.openxmlformats.org/officeDocument/2006/relationships/slide" Target="slides/slide49.xml"/><Relationship Id="rId550" Type="http://schemas.openxmlformats.org/officeDocument/2006/relationships/slide" Target="slides/slide544.xml"/><Relationship Id="rId551" Type="http://schemas.openxmlformats.org/officeDocument/2006/relationships/slide" Target="slides/slide545.xml"/><Relationship Id="rId552" Type="http://schemas.openxmlformats.org/officeDocument/2006/relationships/slide" Target="slides/slide546.xml"/><Relationship Id="rId553" Type="http://schemas.openxmlformats.org/officeDocument/2006/relationships/slide" Target="slides/slide547.xml"/><Relationship Id="rId554" Type="http://schemas.openxmlformats.org/officeDocument/2006/relationships/slide" Target="slides/slide548.xml"/><Relationship Id="rId555" Type="http://schemas.openxmlformats.org/officeDocument/2006/relationships/slide" Target="slides/slide549.xml"/><Relationship Id="rId556" Type="http://schemas.openxmlformats.org/officeDocument/2006/relationships/slide" Target="slides/slide550.xml"/><Relationship Id="rId557" Type="http://schemas.openxmlformats.org/officeDocument/2006/relationships/slide" Target="slides/slide551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6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0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4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2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6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6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0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2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/Relationships>
</file>

<file path=ppt/slides/_rels/slide2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2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2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2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2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2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/Relationships>
</file>

<file path=ppt/slides/_rels/slide2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2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2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/Relationships>
</file>

<file path=ppt/slides/_rels/slide2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/Relationships>
</file>

<file path=ppt/slides/_rels/slide2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2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2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2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/Relationships>
</file>

<file path=ppt/slides/_rels/slide2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2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2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/Relationships>
</file>

<file path=ppt/slides/_rels/slide2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/Relationships>
</file>

<file path=ppt/slides/_rels/slide2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2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2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2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2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/Relationships>
</file>

<file path=ppt/slides/_rels/slide2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2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/Relationships>
</file>

<file path=ppt/slides/_rels/slide2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/Relationships>
</file>

<file path=ppt/slides/_rels/slide2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/Relationships>
</file>

<file path=ppt/slides/_rels/slide2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2.png"/></Relationships>
</file>

<file path=ppt/slides/_rels/slide2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/Relationships>
</file>

<file path=ppt/slides/_rels/slide2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6.png"/></Relationships>
</file>

<file path=ppt/slides/_rels/slide2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9.png"/></Relationships>
</file>

<file path=ppt/slides/_rels/slide2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/Relationships>
</file>

<file path=ppt/slides/_rels/slide2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/Relationships>
</file>

<file path=ppt/slides/_rels/slide2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/Relationships>
</file>

<file path=ppt/slides/_rels/slide2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/Relationships>
</file>

<file path=ppt/slides/_rels/slide2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5.png"/></Relationships>
</file>

<file path=ppt/slides/_rels/slide2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/Relationships>
</file>

<file path=ppt/slides/_rels/slide2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/Relationships>
</file>

<file path=ppt/slides/_rels/slide2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8.png"/></Relationships>
</file>

<file path=ppt/slides/_rels/slide2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9.png"/></Relationships>
</file>

<file path=ppt/slides/_rels/slide2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/Relationships>
</file>

<file path=ppt/slides/_rels/slide2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1.png"/></Relationships>
</file>

<file path=ppt/slides/_rels/slide2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2.png"/></Relationships>
</file>

<file path=ppt/slides/_rels/slide2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4.png"/></Relationships>
</file>

<file path=ppt/slides/_rels/slide3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5.png"/></Relationships>
</file>

<file path=ppt/slides/_rels/slide3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/Relationships>
</file>

<file path=ppt/slides/_rels/slide3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/Relationships>
</file>

<file path=ppt/slides/_rels/slide3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8.png"/></Relationships>
</file>

<file path=ppt/slides/_rels/slide3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9.png"/></Relationships>
</file>

<file path=ppt/slides/_rels/slide3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/Relationships>
</file>

<file path=ppt/slides/_rels/slide3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/Relationships>
</file>

<file path=ppt/slides/_rels/slide3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2.png"/></Relationships>
</file>

<file path=ppt/slides/_rels/slide3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/Relationships>
</file>

<file path=ppt/slides/_rels/slide3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/Relationships>
</file>

<file path=ppt/slides/_rels/slide3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/Relationships>
</file>

<file path=ppt/slides/_rels/slide3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/Relationships>
</file>

<file path=ppt/slides/_rels/slide3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8.png"/></Relationships>
</file>

<file path=ppt/slides/_rels/slide3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/Relationships>
</file>

<file path=ppt/slides/_rels/slide3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/Relationships>
</file>

<file path=ppt/slides/_rels/slide3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1.png"/></Relationships>
</file>

<file path=ppt/slides/_rels/slide3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/Relationships>
</file>

<file path=ppt/slides/_rels/slide3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4.png"/></Relationships>
</file>

<file path=ppt/slides/_rels/slide3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5.png"/></Relationships>
</file>

<file path=ppt/slides/_rels/slide3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6.png"/></Relationships>
</file>

<file path=ppt/slides/_rels/slide3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/Relationships>
</file>

<file path=ppt/slides/_rels/slide3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/Relationships>
</file>

<file path=ppt/slides/_rels/slide3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9.png"/></Relationships>
</file>

<file path=ppt/slides/_rels/slide3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/Relationships>
</file>

<file path=ppt/slides/_rels/slide3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/Relationships>
</file>

<file path=ppt/slides/_rels/slide3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3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/Relationships>
</file>

<file path=ppt/slides/_rels/slide3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4.png"/></Relationships>
</file>

<file path=ppt/slides/_rels/slide3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/Relationships>
</file>

<file path=ppt/slides/_rels/slide3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/Relationships>
</file>

<file path=ppt/slides/_rels/slide3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7.png"/></Relationships>
</file>

<file path=ppt/slides/_rels/slide3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/Relationships>
</file>

<file path=ppt/slides/_rels/slide3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/Relationships>
</file>

<file path=ppt/slides/_rels/slide3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0.png"/></Relationships>
</file>

<file path=ppt/slides/_rels/slide3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/Relationships>
</file>

<file path=ppt/slides/_rels/slide3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/Relationships>
</file>

<file path=ppt/slides/_rels/slide3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4.png"/></Relationships>
</file>

<file path=ppt/slides/_rels/slide3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5.png"/></Relationships>
</file>

<file path=ppt/slides/_rels/slide3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/Relationships>
</file>

<file path=ppt/slides/_rels/slide3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7.png"/></Relationships>
</file>

<file path=ppt/slides/_rels/slide3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8.png"/></Relationships>
</file>

<file path=ppt/slides/_rels/slide3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/Relationships>
</file>

<file path=ppt/slides/_rels/slide3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0.png"/></Relationships>
</file>

<file path=ppt/slides/_rels/slide3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/Relationships>
</file>

<file path=ppt/slides/_rels/slide3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/Relationships>
</file>

<file path=ppt/slides/_rels/slide3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4.png"/></Relationships>
</file>

<file path=ppt/slides/_rels/slide3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/Relationships>
</file>

<file path=ppt/slides/_rels/slide3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6.png"/></Relationships>
</file>

<file path=ppt/slides/_rels/slide3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/Relationships>
</file>

<file path=ppt/slides/_rels/slide3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8.png"/></Relationships>
</file>

<file path=ppt/slides/_rels/slide3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/Relationships>
</file>

<file path=ppt/slides/_rels/slide3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0.png"/></Relationships>
</file>

<file path=ppt/slides/_rels/slide3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/Relationships>
</file>

<file path=ppt/slides/_rels/slide3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3.png"/></Relationships>
</file>

<file path=ppt/slides/_rels/slide3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4.png"/></Relationships>
</file>

<file path=ppt/slides/_rels/slide3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/Relationships>
</file>

<file path=ppt/slides/_rels/slide3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6.png"/></Relationships>
</file>

<file path=ppt/slides/_rels/slide3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/Relationships>
</file>

<file path=ppt/slides/_rels/slide3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8.png"/></Relationships>
</file>

<file path=ppt/slides/_rels/slide3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/Relationships>
</file>

<file path=ppt/slides/_rels/slide3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/Relationships>
</file>

<file path=ppt/slides/_rels/slide3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/Relationships>
</file>

<file path=ppt/slides/_rels/slide3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/Relationships>
</file>

<file path=ppt/slides/_rels/slide3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/Relationships>
</file>

<file path=ppt/slides/_rels/slide3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5.png"/></Relationships>
</file>

<file path=ppt/slides/_rels/slide3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6.png"/></Relationships>
</file>

<file path=ppt/slides/_rels/slide3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/Relationships>
</file>

<file path=ppt/slides/_rels/slide3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8.png"/></Relationships>
</file>

<file path=ppt/slides/_rels/slide3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9.png"/></Relationships>
</file>

<file path=ppt/slides/_rels/slide3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/Relationships>
</file>

<file path=ppt/slides/_rels/slide3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2.png"/></Relationships>
</file>

<file path=ppt/slides/_rels/slide3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/Relationships>
</file>

<file path=ppt/slides/_rels/slide3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4.png"/></Relationships>
</file>

<file path=ppt/slides/_rels/slide3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/Relationships>
</file>

<file path=ppt/slides/_rels/slide3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/Relationships>
</file>

<file path=ppt/slides/_rels/slide3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7.png"/></Relationships>
</file>

<file path=ppt/slides/_rels/slide3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8.png"/></Relationships>
</file>

<file path=ppt/slides/_rels/slide3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/Relationships>
</file>

<file path=ppt/slides/_rels/slide3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0.png"/></Relationships>
</file>

<file path=ppt/slides/_rels/slide3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/Relationships>
</file>

<file path=ppt/slides/_rels/slide3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3.png"/></Relationships>
</file>

<file path=ppt/slides/_rels/slide3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4.png"/></Relationships>
</file>

<file path=ppt/slides/_rels/slide3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/Relationships>
</file>

<file path=ppt/slides/_rels/slide3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/Relationships>
</file>

<file path=ppt/slides/_rels/slide3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7.png"/></Relationships>
</file>

<file path=ppt/slides/_rels/slide3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/Relationships>
</file>

<file path=ppt/slides/_rels/slide3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9.png"/></Relationships>
</file>

<file path=ppt/slides/_rels/slide3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/Relationships>
</file>

<file path=ppt/slides/_rels/slide3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2.png"/></Relationships>
</file>

<file path=ppt/slides/_rels/slide4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3.png"/></Relationships>
</file>

<file path=ppt/slides/_rels/slide4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/Relationships>
</file>

<file path=ppt/slides/_rels/slide4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5.png"/></Relationships>
</file>

<file path=ppt/slides/_rels/slide4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/Relationships>
</file>

<file path=ppt/slides/_rels/slide4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7.png"/></Relationships>
</file>

<file path=ppt/slides/_rels/slide4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/Relationships>
</file>

<file path=ppt/slides/_rels/slide4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9.png"/></Relationships>
</file>

<file path=ppt/slides/_rels/slide4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0.png"/></Relationships>
</file>

<file path=ppt/slides/_rels/slide4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2.png"/></Relationships>
</file>

<file path=ppt/slides/_rels/slide4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3.png"/></Relationships>
</file>

<file path=ppt/slides/_rels/slide4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4.png"/></Relationships>
</file>

<file path=ppt/slides/_rels/slide4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5.png"/></Relationships>
</file>

<file path=ppt/slides/_rels/slide4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6.png"/></Relationships>
</file>

<file path=ppt/slides/_rels/slide4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7.png"/></Relationships>
</file>

<file path=ppt/slides/_rels/slide4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8.png"/></Relationships>
</file>

<file path=ppt/slides/_rels/slide4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9.png"/></Relationships>
</file>

<file path=ppt/slides/_rels/slide4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0.png"/></Relationships>
</file>

<file path=ppt/slides/_rels/slide4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2.png"/></Relationships>
</file>

<file path=ppt/slides/_rels/slide4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3.png"/></Relationships>
</file>

<file path=ppt/slides/_rels/slide4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4.png"/></Relationships>
</file>

<file path=ppt/slides/_rels/slide4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5.png"/></Relationships>
</file>

<file path=ppt/slides/_rels/slide4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png"/></Relationships>
</file>

<file path=ppt/slides/_rels/slide4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7.png"/></Relationships>
</file>

<file path=ppt/slides/_rels/slide4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8.png"/></Relationships>
</file>

<file path=ppt/slides/_rels/slide4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9.png"/></Relationships>
</file>

<file path=ppt/slides/_rels/slide4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0.png"/></Relationships>
</file>

<file path=ppt/slides/_rels/slide4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2.png"/></Relationships>
</file>

<file path=ppt/slides/_rels/slide4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3.png"/></Relationships>
</file>

<file path=ppt/slides/_rels/slide4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4.png"/></Relationships>
</file>

<file path=ppt/slides/_rels/slide4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/Relationships>
</file>

<file path=ppt/slides/_rels/slide4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6.png"/></Relationships>
</file>

<file path=ppt/slides/_rels/slide4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7.png"/></Relationships>
</file>

<file path=ppt/slides/_rels/slide4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8.png"/></Relationships>
</file>

<file path=ppt/slides/_rels/slide4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/Relationships>
</file>

<file path=ppt/slides/_rels/slide4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1.png"/></Relationships>
</file>

<file path=ppt/slides/_rels/slide4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/Relationships>
</file>

<file path=ppt/slides/_rels/slide4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3.png"/></Relationships>
</file>

<file path=ppt/slides/_rels/slide4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4.png"/></Relationships>
</file>

<file path=ppt/slides/_rels/slide4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5.png"/></Relationships>
</file>

<file path=ppt/slides/_rels/slide4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/Relationships>
</file>

<file path=ppt/slides/_rels/slide4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7.png"/></Relationships>
</file>

<file path=ppt/slides/_rels/slide4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8.png"/></Relationships>
</file>

<file path=ppt/slides/_rels/slide4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/Relationships>
</file>

<file path=ppt/slides/_rels/slide4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1.png"/></Relationships>
</file>

<file path=ppt/slides/_rels/slide4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2.png"/></Relationships>
</file>

<file path=ppt/slides/_rels/slide4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3.png"/></Relationships>
</file>

<file path=ppt/slides/_rels/slide4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4.png"/></Relationships>
</file>

<file path=ppt/slides/_rels/slide4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/Relationships>
</file>

<file path=ppt/slides/_rels/slide4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6.png"/></Relationships>
</file>

<file path=ppt/slides/_rels/slide4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7.png"/></Relationships>
</file>

<file path=ppt/slides/_rels/slide4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8.png"/></Relationships>
</file>

<file path=ppt/slides/_rels/slide4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0.png"/></Relationships>
</file>

<file path=ppt/slides/_rels/slide4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/Relationships>
</file>

<file path=ppt/slides/_rels/slide4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4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2.png"/></Relationships>
</file>

<file path=ppt/slides/_rels/slide4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3.png"/></Relationships>
</file>

<file path=ppt/slides/_rels/slide4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4.png"/></Relationships>
</file>

<file path=ppt/slides/_rels/slide4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/Relationships>
</file>

<file path=ppt/slides/_rels/slide4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6.png"/></Relationships>
</file>

<file path=ppt/slides/_rels/slide4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/Relationships>
</file>

<file path=ppt/slides/_rels/slide4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9.png"/></Relationships>
</file>

<file path=ppt/slides/_rels/slide4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0.png"/></Relationships>
</file>

<file path=ppt/slides/_rels/slide4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/Relationships>
</file>

<file path=ppt/slides/_rels/slide4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/Relationships>
</file>

<file path=ppt/slides/_rels/slide4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3.png"/></Relationships>
</file>

<file path=ppt/slides/_rels/slide4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4.png"/></Relationships>
</file>

<file path=ppt/slides/_rels/slide4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5.png"/></Relationships>
</file>

<file path=ppt/slides/_rels/slide4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/Relationships>
</file>

<file path=ppt/slides/_rels/slide4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8.png"/></Relationships>
</file>

<file path=ppt/slides/_rels/slide4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9.png"/></Relationships>
</file>

<file path=ppt/slides/_rels/slide4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/Relationships>
</file>

<file path=ppt/slides/_rels/slide4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1.png"/></Relationships>
</file>

<file path=ppt/slides/_rels/slide4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2.png"/></Relationships>
</file>

<file path=ppt/slides/_rels/slide4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3.png"/></Relationships>
</file>

<file path=ppt/slides/_rels/slide4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4.png"/></Relationships>
</file>

<file path=ppt/slides/_rels/slide4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5.png"/></Relationships>
</file>

<file path=ppt/slides/_rels/slide4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6.png"/></Relationships>
</file>

<file path=ppt/slides/_rels/slide4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8.png"/></Relationships>
</file>

<file path=ppt/slides/_rels/slide4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9.png"/></Relationships>
</file>

<file path=ppt/slides/_rels/slide4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0.png"/></Relationships>
</file>

<file path=ppt/slides/_rels/slide4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/Relationships>
</file>

<file path=ppt/slides/_rels/slide4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2.png"/></Relationships>
</file>

<file path=ppt/slides/_rels/slide4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3.png"/></Relationships>
</file>

<file path=ppt/slides/_rels/slide4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4.png"/></Relationships>
</file>

<file path=ppt/slides/_rels/slide4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5.png"/></Relationships>
</file>

<file path=ppt/slides/_rels/slide4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6.png"/></Relationships>
</file>

<file path=ppt/slides/_rels/slide4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8.png"/></Relationships>
</file>

<file path=ppt/slides/_rels/slide5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9.png"/></Relationships>
</file>

<file path=ppt/slides/_rels/slide5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0.png"/></Relationships>
</file>

<file path=ppt/slides/_rels/slide5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1.png"/></Relationships>
</file>

<file path=ppt/slides/_rels/slide5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/Relationships>
</file>

<file path=ppt/slides/_rels/slide5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3.png"/></Relationships>
</file>

<file path=ppt/slides/_rels/slide5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4.png"/></Relationships>
</file>

<file path=ppt/slides/_rels/slide5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5.png"/></Relationships>
</file>

<file path=ppt/slides/_rels/slide5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6.png"/></Relationships>
</file>

<file path=ppt/slides/_rels/slide5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8.png"/></Relationships>
</file>

<file path=ppt/slides/_rels/slide5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9.png"/></Relationships>
</file>

<file path=ppt/slides/_rels/slide5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/Relationships>
</file>

<file path=ppt/slides/_rels/slide5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1.png"/></Relationships>
</file>

<file path=ppt/slides/_rels/slide5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2.png"/></Relationships>
</file>

<file path=ppt/slides/_rels/slide5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3.png"/></Relationships>
</file>

<file path=ppt/slides/_rels/slide5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/Relationships>
</file>

<file path=ppt/slides/_rels/slide5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5.png"/></Relationships>
</file>

<file path=ppt/slides/_rels/slide5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6.png"/></Relationships>
</file>

<file path=ppt/slides/_rels/slide5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8.png"/></Relationships>
</file>

<file path=ppt/slides/_rels/slide5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9.png"/></Relationships>
</file>

<file path=ppt/slides/_rels/slide5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0.png"/></Relationships>
</file>

<file path=ppt/slides/_rels/slide5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1.png"/></Relationships>
</file>

<file path=ppt/slides/_rels/slide5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2.png"/></Relationships>
</file>

<file path=ppt/slides/_rels/slide5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3.png"/></Relationships>
</file>

<file path=ppt/slides/_rels/slide5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4.png"/></Relationships>
</file>

<file path=ppt/slides/_rels/slide5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5.png"/></Relationships>
</file>

<file path=ppt/slides/_rels/slide5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/Relationships>
</file>

<file path=ppt/slides/_rels/slide5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8.png"/></Relationships>
</file>

<file path=ppt/slides/_rels/slide5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9.png"/></Relationships>
</file>

<file path=ppt/slides/_rels/slide5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/Relationships>
</file>

<file path=ppt/slides/_rels/slide5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1.png"/></Relationships>
</file>

<file path=ppt/slides/_rels/slide5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2.png"/></Relationships>
</file>

<file path=ppt/slides/_rels/slide5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3.png"/></Relationships>
</file>

<file path=ppt/slides/_rels/slide5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4.png"/></Relationships>
</file>

<file path=ppt/slides/_rels/slide5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5.png"/></Relationships>
</file>

<file path=ppt/slides/_rels/slide5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6.png"/></Relationships>
</file>

<file path=ppt/slides/_rels/slide5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8.png"/></Relationships>
</file>

<file path=ppt/slides/_rels/slide5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9.png"/></Relationships>
</file>

<file path=ppt/slides/_rels/slide5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0.png"/></Relationships>
</file>

<file path=ppt/slides/_rels/slide5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1.png"/></Relationships>
</file>

<file path=ppt/slides/_rels/slide5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2.png"/></Relationships>
</file>

<file path=ppt/slides/_rels/slide5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3.png"/></Relationships>
</file>

<file path=ppt/slides/_rels/slide5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4.png"/></Relationships>
</file>

<file path=ppt/slides/_rels/slide5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5.png"/></Relationships>
</file>

<file path=ppt/slides/_rels/slide5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1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2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3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4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5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fig00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58400" cy="71845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